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04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3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15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9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04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5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5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0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22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3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4A68-1A43-436C-ADF2-4A1DBC0DB36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C652E-48BF-44A1-BFC4-8D1233EA0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8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un9-59.userapi.com/DrFMKdDjc6w_1TkHJYVO1q4vRO21eSHrgupkTA/NjFOneoVQ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" y="0"/>
            <a:ext cx="6848822" cy="90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3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sun9-59.userapi.com/R16e_1b9CO8v_TAAyA7QAuv6PbKPNI630VqF2w/enMzv9uSP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92"/>
            <a:ext cx="6858000" cy="913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72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un9-49.userapi.com/jFHM9XCqrfX75O1aXV-D7TehBkyyFgbWAFrPrA/uJGjLcYaV1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0" y="24036"/>
            <a:ext cx="6840830" cy="911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52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un9-47.userapi.com/9W2GKg9NKOLDbA6mJtLVLu2ewpk4azw0bjjtxQ/8DJijJrPsQ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3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126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Дюймовочки</dc:creator>
  <cp:lastModifiedBy>Дюймовочки</cp:lastModifiedBy>
  <cp:revision>1</cp:revision>
  <dcterms:created xsi:type="dcterms:W3CDTF">2020-10-28T06:43:06Z</dcterms:created>
  <dcterms:modified xsi:type="dcterms:W3CDTF">2020-10-28T06:46:27Z</dcterms:modified>
</cp:coreProperties>
</file>