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204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4A68-1A43-436C-ADF2-4A1DBC0DB362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C652E-48BF-44A1-BFC4-8D1233EA0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232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4A68-1A43-436C-ADF2-4A1DBC0DB362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C652E-48BF-44A1-BFC4-8D1233EA0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6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4A68-1A43-436C-ADF2-4A1DBC0DB362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C652E-48BF-44A1-BFC4-8D1233EA0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15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4A68-1A43-436C-ADF2-4A1DBC0DB362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C652E-48BF-44A1-BFC4-8D1233EA0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699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4A68-1A43-436C-ADF2-4A1DBC0DB362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C652E-48BF-44A1-BFC4-8D1233EA0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6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4A68-1A43-436C-ADF2-4A1DBC0DB362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C652E-48BF-44A1-BFC4-8D1233EA0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043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4A68-1A43-436C-ADF2-4A1DBC0DB362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C652E-48BF-44A1-BFC4-8D1233EA0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57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4A68-1A43-436C-ADF2-4A1DBC0DB362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C652E-48BF-44A1-BFC4-8D1233EA0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756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4A68-1A43-436C-ADF2-4A1DBC0DB362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C652E-48BF-44A1-BFC4-8D1233EA0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400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4A68-1A43-436C-ADF2-4A1DBC0DB362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C652E-48BF-44A1-BFC4-8D1233EA0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225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4A68-1A43-436C-ADF2-4A1DBC0DB362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C652E-48BF-44A1-BFC4-8D1233EA0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93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C4A68-1A43-436C-ADF2-4A1DBC0DB362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C652E-48BF-44A1-BFC4-8D1233EA0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58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sun9-59.userapi.com/DrFMKdDjc6w_1TkHJYVO1q4vRO21eSHrgupkTA/NjFOneoVQa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" y="0"/>
            <a:ext cx="6848822" cy="9063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39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s://sun9-59.userapi.com/R16e_1b9CO8v_TAAyA7QAuv6PbKPNI630VqF2w/enMzv9uSPa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92"/>
            <a:ext cx="6858000" cy="9134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5724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sun9-49.userapi.com/jFHM9XCqrfX75O1aXV-D7TehBkyyFgbWAFrPrA/uJGjLcYaV1Y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0" y="24036"/>
            <a:ext cx="6840830" cy="9110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520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sun9-47.userapi.com/9W2GKg9NKOLDbA6mJtLVLu2ewpk4azw0bjjtxQ/8DJijJrPsQ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34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81263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Дюймовочки</dc:creator>
  <cp:lastModifiedBy>Дюймовочки</cp:lastModifiedBy>
  <cp:revision>1</cp:revision>
  <dcterms:created xsi:type="dcterms:W3CDTF">2020-10-28T06:43:06Z</dcterms:created>
  <dcterms:modified xsi:type="dcterms:W3CDTF">2020-10-28T06:46:27Z</dcterms:modified>
</cp:coreProperties>
</file>