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87" r:id="rId3"/>
    <p:sldId id="277" r:id="rId4"/>
    <p:sldId id="288" r:id="rId5"/>
    <p:sldId id="286" r:id="rId6"/>
    <p:sldId id="281" r:id="rId7"/>
    <p:sldId id="278" r:id="rId8"/>
    <p:sldId id="282" r:id="rId9"/>
    <p:sldId id="28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663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810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61915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818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71726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65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6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01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83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2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84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443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855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542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811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574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5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016732"/>
            <a:ext cx="7704856" cy="43924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Советы дефектолога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будущим первоклассникам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детский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408313" cy="2449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3865" y="522920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дефектолог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МОУ «Бессоновская СОШ»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Самарцева М.С.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УСПЕХОВ, ВАМ!!!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tushok38.ru/wp-content/uploads/2018/12/457579acae558e2e76ceb67fcf892d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2294" cy="6217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002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детский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78" y="1729756"/>
            <a:ext cx="2194370" cy="2813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77788" y="419348"/>
            <a:ext cx="3267468" cy="207379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292080" y="432294"/>
            <a:ext cx="3203867" cy="207379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61900" y="567672"/>
            <a:ext cx="249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сейчас время года?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сейчас месяц?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498" y="621717"/>
            <a:ext cx="3109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членов моей семьи?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они занимаются?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работают?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194" y="4825892"/>
            <a:ext cx="3015982" cy="1843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966845" y="2751864"/>
            <a:ext cx="2816568" cy="205559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95999" y="2865205"/>
            <a:ext cx="3127605" cy="200395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51949" y="4778130"/>
            <a:ext cx="2687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Право-лево, верх-низ.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Над, под, спереди, сзади, около, между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69" y="2930168"/>
            <a:ext cx="2581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сегодня день недели?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завтра? А был вчера? Сколько дней в неделе?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5250" y="2865205"/>
            <a:ext cx="3076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меня день рождения?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я живу (домашний адрес)?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27584" y="2255637"/>
            <a:ext cx="3267468" cy="117495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827584" y="3931497"/>
            <a:ext cx="3267468" cy="108012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44748" y="575274"/>
            <a:ext cx="3267468" cy="120945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19103" y="1413822"/>
            <a:ext cx="3308191" cy="112449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0346" y="764501"/>
            <a:ext cx="2499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инструкции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2318" y="1745238"/>
            <a:ext cx="310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91895" y="4541533"/>
            <a:ext cx="3178542" cy="108012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519103" y="3011842"/>
            <a:ext cx="3273035" cy="108011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9199" y="2395715"/>
            <a:ext cx="258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424" y="3136404"/>
            <a:ext cx="310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внимание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0346" y="4240724"/>
            <a:ext cx="258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0194" y="4850760"/>
            <a:ext cx="258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4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f/FToDY8GfWVL4NOsJ5aZxuBqhjrHiC3vnPblX0eQtUE/slid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9" y="3895004"/>
            <a:ext cx="3744416" cy="2804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543100/v543100251/f993/q7cAC4DYU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29"/>
            <a:ext cx="5544616" cy="3625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wbstatic.net/big/new/9200000/9207399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4" b="69212"/>
          <a:stretch/>
        </p:blipFill>
        <p:spPr bwMode="auto">
          <a:xfrm>
            <a:off x="5511401" y="118718"/>
            <a:ext cx="3351757" cy="1243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g.oldi.ru/upload/resaiz_images_catalog/big/424/1005385/0335843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867"/>
          <a:stretch/>
        </p:blipFill>
        <p:spPr bwMode="auto">
          <a:xfrm>
            <a:off x="5464447" y="5106231"/>
            <a:ext cx="3528677" cy="1568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ibliosfera.su/image/cache/catalog/img/razvitie/00000199048-800x10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8" r="2366" b="66614"/>
          <a:stretch/>
        </p:blipFill>
        <p:spPr bwMode="auto">
          <a:xfrm>
            <a:off x="5485083" y="3547535"/>
            <a:ext cx="3528393" cy="1559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1.wbstatic.net/big/new/2240000/224402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9" t="3457" r="4687" b="65972"/>
          <a:stretch/>
        </p:blipFill>
        <p:spPr bwMode="auto">
          <a:xfrm>
            <a:off x="5573168" y="1980435"/>
            <a:ext cx="3428848" cy="167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dochkisinochki.ru/upload/_catalog/62/f5/10/GL000333074_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5" r="8425" b="74642"/>
          <a:stretch/>
        </p:blipFill>
        <p:spPr bwMode="auto">
          <a:xfrm>
            <a:off x="5522588" y="1137837"/>
            <a:ext cx="3384376" cy="1111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429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мнемотабл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98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2505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5" y="1196752"/>
          <a:ext cx="8352927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68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Примерная ситуация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Закрытый вопрос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вопрос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изображением бабочки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крыльев у бабочки?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выглядит бабочка?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конце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Вам понравилась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Чем вам понравилась игра?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изображением конфликтной ситуации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ты думаешь, кто виноват в этой ситуации?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Что ты думаешь об этой ситуации?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неудачного опыта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Это произошло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потому что было много воды, да, дети?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это произошло?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недостаточного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полива цветка в горшке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Будет этот цветок расти?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Что произойдет с этим цветком?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правильно задать вопрос?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бабочка прозрачный 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05653" cy="5108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0095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азбил ваз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16" r="12564"/>
          <a:stretch/>
        </p:blipFill>
        <p:spPr bwMode="auto">
          <a:xfrm>
            <a:off x="971600" y="131677"/>
            <a:ext cx="7272808" cy="672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1705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184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107-radecka</dc:creator>
  <cp:lastModifiedBy>6 кабинет</cp:lastModifiedBy>
  <cp:revision>34</cp:revision>
  <dcterms:created xsi:type="dcterms:W3CDTF">2019-10-19T06:06:38Z</dcterms:created>
  <dcterms:modified xsi:type="dcterms:W3CDTF">2025-02-28T11:03:06Z</dcterms:modified>
</cp:coreProperties>
</file>