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6172-CF4C-49A1-8284-325AF624E075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C822-BB52-4291-8637-9BA20C05E4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560840" cy="9087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ЗОНЫ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Учитель\Downloads\кабинеты\кабинет информат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82" y="1484784"/>
            <a:ext cx="5528204" cy="3168352"/>
          </a:xfrm>
          <a:prstGeom prst="rect">
            <a:avLst/>
          </a:prstGeom>
          <a:noFill/>
        </p:spPr>
      </p:pic>
      <p:pic>
        <p:nvPicPr>
          <p:cNvPr id="1027" name="Picture 3" descr="C:\Users\Учитель\Downloads\кабинеты\кабинет информатик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564904"/>
            <a:ext cx="3063534" cy="408471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797152"/>
            <a:ext cx="5400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Кабинет информатики</a:t>
            </a:r>
            <a:endParaRPr kumimoji="0" lang="ru-RU" sz="4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556792"/>
            <a:ext cx="4402832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ОБЖ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Учитель\Downloads\кабинеты\кабинет ОБ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12976"/>
            <a:ext cx="4502128" cy="3376596"/>
          </a:xfrm>
          <a:prstGeom prst="rect">
            <a:avLst/>
          </a:prstGeom>
          <a:noFill/>
        </p:spPr>
      </p:pic>
      <p:pic>
        <p:nvPicPr>
          <p:cNvPr id="2051" name="Picture 3" descr="C:\Users\Учитель\Downloads\кабинеты\кабинет ОБЖ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4176464" cy="4219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Помещение для проектной деятельности №1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Учитель\Downloads\кабинеты\помещение для проектной деятельности №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4392488" cy="22322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Помещение для проектной деятельности №2</a:t>
            </a:r>
            <a:endParaRPr lang="ru-RU" sz="4000" dirty="0"/>
          </a:p>
        </p:txBody>
      </p:sp>
      <p:pic>
        <p:nvPicPr>
          <p:cNvPr id="4098" name="Picture 2" descr="C:\Users\Учитель\Downloads\кабинеты\помещение для проектной деятельности №2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12501" cy="3384376"/>
          </a:xfrm>
          <a:prstGeom prst="rect">
            <a:avLst/>
          </a:prstGeom>
          <a:noFill/>
        </p:spPr>
      </p:pic>
      <p:pic>
        <p:nvPicPr>
          <p:cNvPr id="4099" name="Picture 3" descr="C:\Users\Учитель\Downloads\кабинеты\помещение для проектной деятельности №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55976" cy="3266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ФУНКЦИОНАЛЬНЫЕ ЗОНЫ</vt:lpstr>
      <vt:lpstr>Кабинет ОБЖ</vt:lpstr>
      <vt:lpstr>Помещение для проектной деятельности №1</vt:lpstr>
      <vt:lpstr>Помещение для проектной деятельности №2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ЗОНЫ</dc:title>
  <dc:creator>Учитель</dc:creator>
  <cp:lastModifiedBy>Учитель</cp:lastModifiedBy>
  <cp:revision>2</cp:revision>
  <dcterms:created xsi:type="dcterms:W3CDTF">2020-08-20T07:56:09Z</dcterms:created>
  <dcterms:modified xsi:type="dcterms:W3CDTF">2020-08-20T08:08:59Z</dcterms:modified>
</cp:coreProperties>
</file>